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2" r:id="rId7"/>
    <p:sldId id="261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35F29F8E-5E02-451D-80BD-FE53C5914488}"/>
    <pc:docChg chg="modSld">
      <pc:chgData name="Sandra Štambuk" userId="57dc3b68-088a-45de-9236-fd178a7068ed" providerId="ADAL" clId="{35F29F8E-5E02-451D-80BD-FE53C5914488}" dt="2022-05-02T02:00:46.092" v="34"/>
      <pc:docMkLst>
        <pc:docMk/>
      </pc:docMkLst>
      <pc:sldChg chg="modAnim">
        <pc:chgData name="Sandra Štambuk" userId="57dc3b68-088a-45de-9236-fd178a7068ed" providerId="ADAL" clId="{35F29F8E-5E02-451D-80BD-FE53C5914488}" dt="2022-05-02T02:00:46.092" v="34"/>
        <pc:sldMkLst>
          <pc:docMk/>
          <pc:sldMk cId="3986839217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AA1ED5F-8B2F-4B05-A8AB-CF5EC99A35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65F1429-C360-4B52-9DB8-4A14AE103D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64F10E7-B6EE-4724-BF05-B26F5F41C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4D7F181-46C6-49FF-9391-0E4CE0596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12140A1-5534-4E85-BC73-98717718C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99185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215DE9-A56B-4234-B049-C40CF173B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F931B4C-81C3-4760-AACD-645CDEDC99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09F2CB0-0429-405B-8422-D17AAC0A2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BC077E9-4DBD-4E86-A1D1-6AA421A95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16EF005-D727-4289-B038-1FAECF25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48245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D3D3A4E1-05D4-4675-ABEC-6443DF80C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50252DD-34A4-4795-84E3-CAA53BFB15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19FB81C-5575-4DD1-9F7D-A48C18887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49C11A8-5E08-4780-A09E-ED5C2DAF2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E746AB4-07BA-46EB-BDC5-D008E013B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14394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EB2C5FB-F91C-411C-B598-A02B2FD8C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17F7F31-2AC6-406E-BE3F-163DAC88E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FDF00D3-032C-43DC-AB1B-0A7E98BF0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61034B2-6FD9-4317-8085-7F52224D1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0A569A4-54D0-4976-8926-5EEF86032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16920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2C6E491-C313-48B6-91DB-129EC8F4F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AD8050-C728-4C3C-9C13-D39C00D32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CA19B42-F0F4-4982-B133-ADB4D2F5A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D7D661D-7ED9-474D-BC8C-E637528DE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0C251D9-BDCE-491F-A51C-1FF56CEC5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23257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AECAEC-D2E4-4916-812C-2242CCD94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35838C8-5273-46EC-83AC-248AF93A5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F973356-ADEE-44C0-ADB7-FA19148744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A2CE2A9-6FF0-4172-AA0F-BE3ACD6E6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3FF070-8E3C-4500-A577-6940009AC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755F4C7-5B55-480B-BC16-8306A6D31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2488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5591BE-083A-4805-AB6C-3633578F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7941E22-59E0-40DB-ADC5-31CF7E88C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92B6990-587D-48A0-8C4A-0BA3B97CA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D1D5C248-8188-4F62-B964-9697E21F3F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DEB63A69-574A-4843-A8D8-41E541AE8D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E16EE536-C338-43F7-8686-5371AB6A3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8DF7EBFC-E3AF-456B-A732-F1DA3FC84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94C160FF-3E62-4994-9F6E-8F92E5F78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55723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6F9EDC-943A-421D-8848-778FC9D81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37A83370-2AD3-45EF-8F78-73557C804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B265FC0D-11B5-4755-8D01-46293751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5CCC3A3C-24E0-4E53-B73B-83EC57D37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49759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420446F0-3B6D-4929-9188-C8B3E5350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4AA76D4-E2C7-4B7E-98FF-652B30E6C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C493D4F6-1687-4178-91DF-7107A2A60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386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62CB297-13EB-40F8-B774-2348E740E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73FD51B-080C-44A3-B6A9-D6E8FC12B2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8A2E70B-9393-4C28-83AC-CE9425C7FC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5141A52-240D-4BEF-91B3-1162939CE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44DF8F0-0FD9-44CE-9070-38B4C02A3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6EC545C-1C3E-43EA-9950-43A010725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9999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731192-D292-4B51-9E2A-C45250805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2B66E3B6-EE56-40CC-B41B-B9AADCA600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FD6F4E23-B369-42F7-A955-CFEF2618F3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F11EC9F-D92A-41C3-B6C2-79FE627C4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2354298-2052-4F51-BEE3-2FFBB1689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D1F90C0-B107-4C32-A78D-5E88DE7E4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3717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BBF45776-1E4A-47AA-8AD1-7AF5C5EB8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86A7E88-3F21-47A9-A1B2-C6131FA8F8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93E3ED5-017A-4059-9D54-63A695D084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AE0FD-98FD-422C-B00F-4FE5EBAD12D0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3E06E4-E9DF-406F-B03B-E49784DA44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519D38D-800A-4413-8ED4-3B553FC35E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47DC6-3AB5-477A-B3BC-D8FF70A1537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74967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B740AC-B5D5-472D-8137-ECBD8DA0BA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4B8C0AE-6B1A-462A-8602-363B320B69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1FA3823-6B96-4C40-AE4C-A729970C1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15FCE95-BB1E-4CC5-AE08-D6BD860A3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BA1673FD-6517-4236-B46E-8A477BA32091}"/>
              </a:ext>
            </a:extLst>
          </p:cNvPr>
          <p:cNvSpPr txBox="1"/>
          <p:nvPr/>
        </p:nvSpPr>
        <p:spPr>
          <a:xfrm>
            <a:off x="6102493" y="1382329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16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What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if</a:t>
            </a:r>
            <a:r>
              <a:rPr lang="hr-HR" sz="4800" dirty="0">
                <a:solidFill>
                  <a:srgbClr val="FF33CC"/>
                </a:solidFill>
              </a:rPr>
              <a:t>…?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843537FB-452B-49F5-9860-1C2AD73125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42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B740AC-B5D5-472D-8137-ECBD8DA0BA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4B8C0AE-6B1A-462A-8602-363B320B69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1FA3823-6B96-4C40-AE4C-A729970C1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7F29FD8-6AB9-492C-9333-04AEBB8A0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8330" y="1030288"/>
            <a:ext cx="6764023" cy="144877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A69AD3C-AA5D-40F8-91E9-89D379564A61}"/>
              </a:ext>
            </a:extLst>
          </p:cNvPr>
          <p:cNvSpPr txBox="1"/>
          <p:nvPr/>
        </p:nvSpPr>
        <p:spPr>
          <a:xfrm>
            <a:off x="8872512" y="410670"/>
            <a:ext cx="2658629" cy="880369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Start with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en-US" dirty="0"/>
              <a:t>reports prepared for homework</a:t>
            </a:r>
            <a:r>
              <a:rPr lang="hr-HR" dirty="0"/>
              <a:t>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6AC1ECB-E434-4CEC-9B0C-BD1B82AD076D}"/>
              </a:ext>
            </a:extLst>
          </p:cNvPr>
          <p:cNvSpPr txBox="1"/>
          <p:nvPr/>
        </p:nvSpPr>
        <p:spPr>
          <a:xfrm>
            <a:off x="1632986" y="650799"/>
            <a:ext cx="1548179" cy="400110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hr-HR" sz="2000" dirty="0"/>
              <a:t>FAKE  NEWS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BF2AF8F1-ADB7-47E5-B5BB-0A231548D0F4}"/>
              </a:ext>
            </a:extLst>
          </p:cNvPr>
          <p:cNvSpPr/>
          <p:nvPr/>
        </p:nvSpPr>
        <p:spPr>
          <a:xfrm>
            <a:off x="3048000" y="506246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019C6B2-D014-49AE-9084-0D781DE6D372}"/>
              </a:ext>
            </a:extLst>
          </p:cNvPr>
          <p:cNvSpPr txBox="1"/>
          <p:nvPr/>
        </p:nvSpPr>
        <p:spPr>
          <a:xfrm>
            <a:off x="478171" y="1471018"/>
            <a:ext cx="3942910" cy="1891287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000" dirty="0"/>
              <a:t>false stories that appear to be news, spread on the internet or using other media, usually created to influence political views or as a joke</a:t>
            </a:r>
            <a:endParaRPr lang="hr-HR" sz="2000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D9B4622-67BD-45F2-81BB-7C1115DFBD10}"/>
              </a:ext>
            </a:extLst>
          </p:cNvPr>
          <p:cNvSpPr txBox="1"/>
          <p:nvPr/>
        </p:nvSpPr>
        <p:spPr>
          <a:xfrm>
            <a:off x="341163" y="5584756"/>
            <a:ext cx="182519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136.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136.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CFBD7E36-AE42-4855-90F9-4F645A8B03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3300" y="3062355"/>
            <a:ext cx="3839200" cy="871818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C75F8491-727B-45F1-94ED-A236DC2954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04900" y="2621984"/>
            <a:ext cx="3314700" cy="2324100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696B126E-0D42-4E6F-B745-53B1D541829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1304" t="8702" r="29574" b="-186"/>
          <a:stretch/>
        </p:blipFill>
        <p:spPr>
          <a:xfrm>
            <a:off x="3604334" y="4291551"/>
            <a:ext cx="6757916" cy="178008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40F1F699-E5C7-4590-A8DA-E812B9719E99}"/>
              </a:ext>
            </a:extLst>
          </p:cNvPr>
          <p:cNvSpPr txBox="1"/>
          <p:nvPr/>
        </p:nvSpPr>
        <p:spPr>
          <a:xfrm>
            <a:off x="478171" y="4350598"/>
            <a:ext cx="320576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su lažne vijesti?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Odakle dobivate vijesti? Kvačicom označite odgovore. </a:t>
            </a:r>
          </a:p>
        </p:txBody>
      </p:sp>
    </p:spTree>
    <p:extLst>
      <p:ext uri="{BB962C8B-B14F-4D97-AF65-F5344CB8AC3E}">
        <p14:creationId xmlns:p14="http://schemas.microsoft.com/office/powerpoint/2010/main" val="351386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B740AC-B5D5-472D-8137-ECBD8DA0BA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4B8C0AE-6B1A-462A-8602-363B320B69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1FA3823-6B96-4C40-AE4C-A729970C1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ECEE94C-3E54-448C-AE6C-83839638FE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5325" y="124102"/>
            <a:ext cx="4857750" cy="66675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885629E-A3F3-46D0-9850-F5B868FC38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3075" y="124102"/>
            <a:ext cx="4857750" cy="66675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7B319DD3-A5AC-4C4A-8FC6-2AA05C7FD2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509" y="709174"/>
            <a:ext cx="8281386" cy="335596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Elipsa 7">
            <a:extLst>
              <a:ext uri="{FF2B5EF4-FFF2-40B4-BE49-F238E27FC236}">
                <a16:creationId xmlns:a16="http://schemas.microsoft.com/office/drawing/2014/main" id="{F6E9B803-47E2-44D7-98AA-939CF64C119E}"/>
              </a:ext>
            </a:extLst>
          </p:cNvPr>
          <p:cNvSpPr/>
          <p:nvPr/>
        </p:nvSpPr>
        <p:spPr>
          <a:xfrm>
            <a:off x="6518753" y="1600200"/>
            <a:ext cx="221941" cy="257453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AA767838-FC78-4092-BE3D-644487F3BF3C}"/>
              </a:ext>
            </a:extLst>
          </p:cNvPr>
          <p:cNvSpPr/>
          <p:nvPr/>
        </p:nvSpPr>
        <p:spPr>
          <a:xfrm>
            <a:off x="6724327" y="1980098"/>
            <a:ext cx="221941" cy="257453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83F6FD20-FCDE-4B98-8B72-EC75A1C6CE9D}"/>
              </a:ext>
            </a:extLst>
          </p:cNvPr>
          <p:cNvSpPr/>
          <p:nvPr/>
        </p:nvSpPr>
        <p:spPr>
          <a:xfrm>
            <a:off x="6520141" y="2285677"/>
            <a:ext cx="221941" cy="257453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5BE82323-2416-4D37-8FB3-78A24D6D47E7}"/>
              </a:ext>
            </a:extLst>
          </p:cNvPr>
          <p:cNvSpPr/>
          <p:nvPr/>
        </p:nvSpPr>
        <p:spPr>
          <a:xfrm>
            <a:off x="6502386" y="2632284"/>
            <a:ext cx="221941" cy="257453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C76721D1-8611-462F-8093-A7B0001252A1}"/>
              </a:ext>
            </a:extLst>
          </p:cNvPr>
          <p:cNvSpPr/>
          <p:nvPr/>
        </p:nvSpPr>
        <p:spPr>
          <a:xfrm>
            <a:off x="6538636" y="2986534"/>
            <a:ext cx="221941" cy="257453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347C180D-428A-4BB0-8575-F09F36992486}"/>
              </a:ext>
            </a:extLst>
          </p:cNvPr>
          <p:cNvSpPr/>
          <p:nvPr/>
        </p:nvSpPr>
        <p:spPr>
          <a:xfrm>
            <a:off x="6518753" y="3300636"/>
            <a:ext cx="221941" cy="257453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22419048-D3F1-42D9-BF11-E90155221445}"/>
              </a:ext>
            </a:extLst>
          </p:cNvPr>
          <p:cNvSpPr/>
          <p:nvPr/>
        </p:nvSpPr>
        <p:spPr>
          <a:xfrm>
            <a:off x="6522315" y="3613671"/>
            <a:ext cx="221941" cy="257453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19AD157-1146-400F-A6FE-89FC62077478}"/>
              </a:ext>
            </a:extLst>
          </p:cNvPr>
          <p:cNvSpPr txBox="1"/>
          <p:nvPr/>
        </p:nvSpPr>
        <p:spPr>
          <a:xfrm>
            <a:off x="8053942" y="568495"/>
            <a:ext cx="3205764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Kome najviše vjerujete? Biste li podijelili novu priču bez da provjerite je li istinita? Slažete li se s porukom?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Kako možete primijetiti lažne vijesti?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A0E8FAB7-1DF2-468A-8DB2-FE3A27F8A7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991" y="4399658"/>
            <a:ext cx="8343900" cy="17621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FF1D828C-ED5F-4D18-B230-ADAD3BD401B2}"/>
              </a:ext>
            </a:extLst>
          </p:cNvPr>
          <p:cNvSpPr txBox="1"/>
          <p:nvPr/>
        </p:nvSpPr>
        <p:spPr>
          <a:xfrm>
            <a:off x="6613356" y="4264611"/>
            <a:ext cx="190211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Radite u parovima.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9846509D-A127-49DC-910B-8B7A1DCADC81}"/>
              </a:ext>
            </a:extLst>
          </p:cNvPr>
          <p:cNvSpPr txBox="1"/>
          <p:nvPr/>
        </p:nvSpPr>
        <p:spPr>
          <a:xfrm>
            <a:off x="9780184" y="3640992"/>
            <a:ext cx="1599881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to </a:t>
            </a:r>
            <a:r>
              <a:rPr lang="hr-HR" dirty="0" err="1"/>
              <a:t>debunk</a:t>
            </a:r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E9F6E6B7-607D-48F0-8B9C-60FFE990F58E}"/>
              </a:ext>
            </a:extLst>
          </p:cNvPr>
          <p:cNvSpPr txBox="1"/>
          <p:nvPr/>
        </p:nvSpPr>
        <p:spPr>
          <a:xfrm>
            <a:off x="9525749" y="4264611"/>
            <a:ext cx="2467327" cy="1477328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to show that something is less important, less good, or less true than it has been made to appear</a:t>
            </a:r>
            <a:endParaRPr lang="hr-HR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CF535779-1406-446B-9D92-4D460CF507EE}"/>
              </a:ext>
            </a:extLst>
          </p:cNvPr>
          <p:cNvSpPr txBox="1"/>
          <p:nvPr/>
        </p:nvSpPr>
        <p:spPr>
          <a:xfrm>
            <a:off x="9868360" y="5871553"/>
            <a:ext cx="1599881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razotkriti</a:t>
            </a:r>
          </a:p>
        </p:txBody>
      </p:sp>
    </p:spTree>
    <p:extLst>
      <p:ext uri="{BB962C8B-B14F-4D97-AF65-F5344CB8AC3E}">
        <p14:creationId xmlns:p14="http://schemas.microsoft.com/office/powerpoint/2010/main" val="398683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B740AC-B5D5-472D-8137-ECBD8DA0BA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4B8C0AE-6B1A-462A-8602-363B320B69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1FA3823-6B96-4C40-AE4C-A729970C1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EC014FC-6A35-4C96-B28B-99E66B2E77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622"/>
          <a:stretch/>
        </p:blipFill>
        <p:spPr>
          <a:xfrm>
            <a:off x="853874" y="680001"/>
            <a:ext cx="9062484" cy="274899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9122936-D015-49FE-A55C-083DB0C77AD9}"/>
              </a:ext>
            </a:extLst>
          </p:cNvPr>
          <p:cNvSpPr txBox="1"/>
          <p:nvPr/>
        </p:nvSpPr>
        <p:spPr>
          <a:xfrm>
            <a:off x="2352074" y="464687"/>
            <a:ext cx="433281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Da možete biti netko drugi, tko biste bili? Zašto?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Napišite odlomak o toj osobi/tim osobama. 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54F54A43-63B9-4AAB-82E4-94DB62878147}"/>
              </a:ext>
            </a:extLst>
          </p:cNvPr>
          <p:cNvSpPr/>
          <p:nvPr/>
        </p:nvSpPr>
        <p:spPr>
          <a:xfrm>
            <a:off x="4175464" y="541247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6C17F57-250D-408F-8543-1789F33D0AB1}"/>
              </a:ext>
            </a:extLst>
          </p:cNvPr>
          <p:cNvSpPr txBox="1"/>
          <p:nvPr/>
        </p:nvSpPr>
        <p:spPr>
          <a:xfrm>
            <a:off x="2101767" y="3752270"/>
            <a:ext cx="6944579" cy="400110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en-US" sz="2000" dirty="0"/>
              <a:t> </a:t>
            </a:r>
            <a:r>
              <a:rPr lang="hr-HR" sz="2000" dirty="0"/>
              <a:t>E</a:t>
            </a:r>
            <a:r>
              <a:rPr lang="en-US" sz="2000" dirty="0" err="1"/>
              <a:t>xchange</a:t>
            </a:r>
            <a:r>
              <a:rPr lang="en-US" sz="2000" dirty="0"/>
              <a:t> </a:t>
            </a:r>
            <a:r>
              <a:rPr lang="hr-HR" sz="2000" dirty="0" err="1"/>
              <a:t>your</a:t>
            </a:r>
            <a:r>
              <a:rPr lang="en-US" sz="2000" dirty="0"/>
              <a:t> paragraphs so </a:t>
            </a:r>
            <a:r>
              <a:rPr lang="hr-HR" sz="2000" dirty="0" err="1"/>
              <a:t>you</a:t>
            </a:r>
            <a:r>
              <a:rPr lang="en-US" sz="2000" dirty="0"/>
              <a:t> can do some peer feedback.</a:t>
            </a: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346874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E777A4-5DBC-4B84-82E2-CC9D91329A5A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c5181c4-fcd9-45fa-ba56-972b2cdced3c"/>
    <ds:schemaRef ds:uri="26f38477-cd9e-4a74-ae07-d74695e5afee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4CD1C78-D919-45AF-8566-D4FE25F8B1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752B088-C0F3-4EFD-948B-982FEF3FC4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163</Words>
  <Application>Microsoft Office PowerPoint</Application>
  <PresentationFormat>Široki zaslon</PresentationFormat>
  <Paragraphs>20</Paragraphs>
  <Slides>4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7</cp:revision>
  <dcterms:created xsi:type="dcterms:W3CDTF">2022-05-01T23:15:49Z</dcterms:created>
  <dcterms:modified xsi:type="dcterms:W3CDTF">2022-05-02T02:01:04Z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